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688638" cy="7562850"/>
  <p:notesSz cx="9144000" cy="6858000"/>
  <p:defaultTextStyle>
    <a:defPPr>
      <a:defRPr lang="ja-JP"/>
    </a:defPPr>
    <a:lvl1pPr marL="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440" y="-11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A491-5528-D04E-8435-649C14948A89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71832-F433-454B-9495-C670BB6DE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20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29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0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6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0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8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00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84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81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071-33C5-8F48-936A-C7372AA0969C}" type="datetimeFigureOut">
              <a:rPr kumimoji="1" lang="ja-JP" altLang="en-US" smtClean="0"/>
              <a:t>2014/07/19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231D-301B-3E4E-BB19-C815FB2E3F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50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1911" y="3094181"/>
            <a:ext cx="648126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EC2014 </a:t>
            </a:r>
            <a:r>
              <a:rPr kumimoji="1"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パンフレットテンプレート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PDF</a:t>
            </a:r>
            <a:r>
              <a:rPr lang="ja-JP" altLang="en-US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に出力して提出してください</a:t>
            </a:r>
          </a:p>
          <a:p>
            <a:pPr algn="ctr"/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en-US" altLang="ja-JP" spc="250" dirty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297mm x </a:t>
            </a:r>
            <a:r>
              <a:rPr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210mm(A4)</a:t>
            </a:r>
            <a:endParaRPr lang="ja-JP" altLang="en-US" spc="250" dirty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kumimoji="1"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印刷時には</a:t>
            </a:r>
            <a:r>
              <a:rPr kumimoji="1" lang="en-US" altLang="ja-JP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A5</a:t>
            </a:r>
            <a:r>
              <a:rPr kumimoji="1"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サイズに縮小されます。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左綴じの予定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endParaRPr kumimoji="1" lang="en-US" altLang="ja-JP" spc="250" dirty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各ページの中央下部にページ数が入る予定です</a:t>
            </a:r>
            <a:endParaRPr kumimoji="1"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10104" y="889269"/>
            <a:ext cx="286488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発表タイトル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発表者氏名（所属）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pc="250" dirty="0" smtClean="0">
                <a:solidFill>
                  <a:schemeClr val="bg1">
                    <a:lumMod val="85000"/>
                  </a:schemeClr>
                </a:solidFill>
                <a:latin typeface="メイリオ"/>
                <a:ea typeface="メイリオ"/>
                <a:cs typeface="メイリオ"/>
              </a:rPr>
              <a:t>を記入すること</a:t>
            </a:r>
            <a:endParaRPr lang="en-US" altLang="ja-JP" spc="250" dirty="0" smtClean="0">
              <a:solidFill>
                <a:schemeClr val="bg1">
                  <a:lumMod val="8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0798066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50</Words>
  <Application>Microsoft Macintosh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 恵太</dc:creator>
  <cp:lastModifiedBy>渡邊 恵太</cp:lastModifiedBy>
  <cp:revision>3</cp:revision>
  <dcterms:created xsi:type="dcterms:W3CDTF">2014-07-18T10:11:58Z</dcterms:created>
  <dcterms:modified xsi:type="dcterms:W3CDTF">2014-07-18T16:09:41Z</dcterms:modified>
</cp:coreProperties>
</file>